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51127025"/>
  <p:notesSz cx="6858000" cy="9144000"/>
  <p:defaultTextStyle>
    <a:defPPr>
      <a:defRPr lang="es-ES"/>
    </a:defPPr>
    <a:lvl1pPr algn="l" defTabSz="4378867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89434" indent="-891991" algn="l" defTabSz="4378867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78867" indent="-1783983" algn="l" defTabSz="4378867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68301" indent="-2675974" algn="l" defTabSz="4378867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757735" indent="-3567966" algn="l" defTabSz="4378867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6487211" algn="l" defTabSz="2594884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7784653" algn="l" defTabSz="2594884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9082095" algn="l" defTabSz="2594884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10379537" algn="l" defTabSz="2594884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278" y="13572"/>
      </p:cViewPr>
      <p:guideLst>
        <p:guide orient="horz" pos="16103"/>
        <p:guide pos="90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4" y="15882527"/>
            <a:ext cx="24483060" cy="1095917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2" y="28971980"/>
            <a:ext cx="20162521" cy="130657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89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78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68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57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4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36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26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15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BB239-B324-4FA6-A2D9-AD66B871384D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1CC78-E631-4536-9EF4-16ACDAE637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50541-CDE8-41C4-A046-548631A3D13A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2870A-1AA4-4705-B066-B02C0795920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2202778" y="5160050"/>
            <a:ext cx="6890861" cy="10992310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30198" y="5160050"/>
            <a:ext cx="20192524" cy="10992310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CF30A-6FE9-4D5F-9641-B609845A3A77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147C4-8AFF-46B7-AD1C-66AC8CF70E7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FCDB4-DF0C-4686-A294-30C8CB7204E0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E1456-71AD-48F9-A2D8-E84A779C78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91" y="32853859"/>
            <a:ext cx="24483060" cy="10154396"/>
          </a:xfrm>
        </p:spPr>
        <p:txBody>
          <a:bodyPr anchor="t"/>
          <a:lstStyle>
            <a:lvl1pPr algn="l">
              <a:defRPr sz="19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91" y="21669819"/>
            <a:ext cx="24483060" cy="11184032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89434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7886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6830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57735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47168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36602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2603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15469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F455-FEC9-4B33-B2D7-54837CECCBEC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DFE91-2FDC-46A4-B7AE-A1D5821B35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30194" y="30060798"/>
            <a:ext cx="13541694" cy="85022349"/>
          </a:xfrm>
        </p:spPr>
        <p:txBody>
          <a:bodyPr/>
          <a:lstStyle>
            <a:lvl1pPr>
              <a:defRPr sz="13300"/>
            </a:lvl1pPr>
            <a:lvl2pPr>
              <a:defRPr sz="11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551946" y="30060798"/>
            <a:ext cx="13541694" cy="85022349"/>
          </a:xfrm>
        </p:spPr>
        <p:txBody>
          <a:bodyPr/>
          <a:lstStyle>
            <a:lvl1pPr>
              <a:defRPr sz="13300"/>
            </a:lvl1pPr>
            <a:lvl2pPr>
              <a:defRPr sz="11600"/>
            </a:lvl2pPr>
            <a:lvl3pPr>
              <a:defRPr sz="96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1911C-1279-4D8E-92B0-03B4CEA49C87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9FA6B-12BC-4DF9-92FC-AAE86DE564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79" y="2047450"/>
            <a:ext cx="25923243" cy="8521171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7" y="11444419"/>
            <a:ext cx="12726592" cy="4769485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189434" indent="0">
              <a:buNone/>
              <a:defRPr sz="9600" b="1"/>
            </a:lvl2pPr>
            <a:lvl3pPr marL="4378867" indent="0">
              <a:buNone/>
              <a:defRPr sz="8500" b="1"/>
            </a:lvl3pPr>
            <a:lvl4pPr marL="6568301" indent="0">
              <a:buNone/>
              <a:defRPr sz="7700" b="1"/>
            </a:lvl4pPr>
            <a:lvl5pPr marL="8757735" indent="0">
              <a:buNone/>
              <a:defRPr sz="7700" b="1"/>
            </a:lvl5pPr>
            <a:lvl6pPr marL="10947168" indent="0">
              <a:buNone/>
              <a:defRPr sz="7700" b="1"/>
            </a:lvl6pPr>
            <a:lvl7pPr marL="13136602" indent="0">
              <a:buNone/>
              <a:defRPr sz="7700" b="1"/>
            </a:lvl7pPr>
            <a:lvl8pPr marL="15326036" indent="0">
              <a:buNone/>
              <a:defRPr sz="7700" b="1"/>
            </a:lvl8pPr>
            <a:lvl9pPr marL="17515469" indent="0">
              <a:buNone/>
              <a:defRPr sz="7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7" y="16213895"/>
            <a:ext cx="12726592" cy="29457219"/>
          </a:xfrm>
        </p:spPr>
        <p:txBody>
          <a:bodyPr/>
          <a:lstStyle>
            <a:lvl1pPr>
              <a:defRPr sz="11600"/>
            </a:lvl1pPr>
            <a:lvl2pPr>
              <a:defRPr sz="96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0" y="11444419"/>
            <a:ext cx="12731592" cy="4769485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189434" indent="0">
              <a:buNone/>
              <a:defRPr sz="9600" b="1"/>
            </a:lvl2pPr>
            <a:lvl3pPr marL="4378867" indent="0">
              <a:buNone/>
              <a:defRPr sz="8500" b="1"/>
            </a:lvl3pPr>
            <a:lvl4pPr marL="6568301" indent="0">
              <a:buNone/>
              <a:defRPr sz="7700" b="1"/>
            </a:lvl4pPr>
            <a:lvl5pPr marL="8757735" indent="0">
              <a:buNone/>
              <a:defRPr sz="7700" b="1"/>
            </a:lvl5pPr>
            <a:lvl6pPr marL="10947168" indent="0">
              <a:buNone/>
              <a:defRPr sz="7700" b="1"/>
            </a:lvl6pPr>
            <a:lvl7pPr marL="13136602" indent="0">
              <a:buNone/>
              <a:defRPr sz="7700" b="1"/>
            </a:lvl7pPr>
            <a:lvl8pPr marL="15326036" indent="0">
              <a:buNone/>
              <a:defRPr sz="7700" b="1"/>
            </a:lvl8pPr>
            <a:lvl9pPr marL="17515469" indent="0">
              <a:buNone/>
              <a:defRPr sz="7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0" y="16213895"/>
            <a:ext cx="12731592" cy="29457219"/>
          </a:xfrm>
        </p:spPr>
        <p:txBody>
          <a:bodyPr/>
          <a:lstStyle>
            <a:lvl1pPr>
              <a:defRPr sz="11600"/>
            </a:lvl1pPr>
            <a:lvl2pPr>
              <a:defRPr sz="9600"/>
            </a:lvl2pPr>
            <a:lvl3pPr>
              <a:defRPr sz="85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64190-7E9F-4138-84B3-FE1CBA7C3FEA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078CA-40B4-4583-A591-69381530778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CD78-DCBD-4E27-975E-74A20CEB8EED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802D9-7F3D-4A06-B8F7-76186F88BD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83753-3899-4C18-9CEB-19AA522BB9D2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C803A-6CE5-454A-ABA9-41DBEE2CA2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3" y="2035614"/>
            <a:ext cx="9476186" cy="8663189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09" y="2035625"/>
            <a:ext cx="16102013" cy="43635499"/>
          </a:xfrm>
        </p:spPr>
        <p:txBody>
          <a:bodyPr/>
          <a:lstStyle>
            <a:lvl1pPr>
              <a:defRPr sz="15300"/>
            </a:lvl1pPr>
            <a:lvl2pPr>
              <a:defRPr sz="13300"/>
            </a:lvl2pPr>
            <a:lvl3pPr>
              <a:defRPr sz="11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3" y="10698809"/>
            <a:ext cx="9476186" cy="34972308"/>
          </a:xfrm>
        </p:spPr>
        <p:txBody>
          <a:bodyPr/>
          <a:lstStyle>
            <a:lvl1pPr marL="0" indent="0">
              <a:buNone/>
              <a:defRPr sz="6800"/>
            </a:lvl1pPr>
            <a:lvl2pPr marL="2189434" indent="0">
              <a:buNone/>
              <a:defRPr sz="5700"/>
            </a:lvl2pPr>
            <a:lvl3pPr marL="4378867" indent="0">
              <a:buNone/>
              <a:defRPr sz="4800"/>
            </a:lvl3pPr>
            <a:lvl4pPr marL="6568301" indent="0">
              <a:buNone/>
              <a:defRPr sz="4300"/>
            </a:lvl4pPr>
            <a:lvl5pPr marL="8757735" indent="0">
              <a:buNone/>
              <a:defRPr sz="4300"/>
            </a:lvl5pPr>
            <a:lvl6pPr marL="10947168" indent="0">
              <a:buNone/>
              <a:defRPr sz="4300"/>
            </a:lvl6pPr>
            <a:lvl7pPr marL="13136602" indent="0">
              <a:buNone/>
              <a:defRPr sz="4300"/>
            </a:lvl7pPr>
            <a:lvl8pPr marL="15326036" indent="0">
              <a:buNone/>
              <a:defRPr sz="4300"/>
            </a:lvl8pPr>
            <a:lvl9pPr marL="17515469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2F57A-86DD-4DC9-B350-94B555DE8559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DA57E-FD44-4855-ADBD-8279A78988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12" y="35788926"/>
            <a:ext cx="17282161" cy="4225084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12" y="4568295"/>
            <a:ext cx="17282161" cy="30676215"/>
          </a:xfrm>
        </p:spPr>
        <p:txBody>
          <a:bodyPr rtlCol="0">
            <a:normAutofit/>
          </a:bodyPr>
          <a:lstStyle>
            <a:lvl1pPr marL="0" indent="0">
              <a:buNone/>
              <a:defRPr sz="15300"/>
            </a:lvl1pPr>
            <a:lvl2pPr marL="2189434" indent="0">
              <a:buNone/>
              <a:defRPr sz="13300"/>
            </a:lvl2pPr>
            <a:lvl3pPr marL="4378867" indent="0">
              <a:buNone/>
              <a:defRPr sz="11600"/>
            </a:lvl3pPr>
            <a:lvl4pPr marL="6568301" indent="0">
              <a:buNone/>
              <a:defRPr sz="9600"/>
            </a:lvl4pPr>
            <a:lvl5pPr marL="8757735" indent="0">
              <a:buNone/>
              <a:defRPr sz="9600"/>
            </a:lvl5pPr>
            <a:lvl6pPr marL="10947168" indent="0">
              <a:buNone/>
              <a:defRPr sz="9600"/>
            </a:lvl6pPr>
            <a:lvl7pPr marL="13136602" indent="0">
              <a:buNone/>
              <a:defRPr sz="9600"/>
            </a:lvl7pPr>
            <a:lvl8pPr marL="15326036" indent="0">
              <a:buNone/>
              <a:defRPr sz="9600"/>
            </a:lvl8pPr>
            <a:lvl9pPr marL="17515469" indent="0">
              <a:buNone/>
              <a:defRPr sz="96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12" y="40014003"/>
            <a:ext cx="17282161" cy="6000321"/>
          </a:xfrm>
        </p:spPr>
        <p:txBody>
          <a:bodyPr/>
          <a:lstStyle>
            <a:lvl1pPr marL="0" indent="0">
              <a:buNone/>
              <a:defRPr sz="6800"/>
            </a:lvl1pPr>
            <a:lvl2pPr marL="2189434" indent="0">
              <a:buNone/>
              <a:defRPr sz="5700"/>
            </a:lvl2pPr>
            <a:lvl3pPr marL="4378867" indent="0">
              <a:buNone/>
              <a:defRPr sz="4800"/>
            </a:lvl3pPr>
            <a:lvl4pPr marL="6568301" indent="0">
              <a:buNone/>
              <a:defRPr sz="4300"/>
            </a:lvl4pPr>
            <a:lvl5pPr marL="8757735" indent="0">
              <a:buNone/>
              <a:defRPr sz="4300"/>
            </a:lvl5pPr>
            <a:lvl6pPr marL="10947168" indent="0">
              <a:buNone/>
              <a:defRPr sz="4300"/>
            </a:lvl6pPr>
            <a:lvl7pPr marL="13136602" indent="0">
              <a:buNone/>
              <a:defRPr sz="4300"/>
            </a:lvl7pPr>
            <a:lvl8pPr marL="15326036" indent="0">
              <a:buNone/>
              <a:defRPr sz="4300"/>
            </a:lvl8pPr>
            <a:lvl9pPr marL="17515469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DD872-32E7-480F-9267-D81F45A0AC7E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7F5C-A331-4E69-9F74-6F97AD6504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1440915" y="2047713"/>
            <a:ext cx="25921772" cy="8519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7887" tIns="218945" rIns="437887" bIns="2189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1440915" y="11929325"/>
            <a:ext cx="25921772" cy="33740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7887" tIns="218945" rIns="437887" bIns="218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914" y="47388545"/>
            <a:ext cx="6721003" cy="2719324"/>
          </a:xfrm>
          <a:prstGeom prst="rect">
            <a:avLst/>
          </a:prstGeom>
        </p:spPr>
        <p:txBody>
          <a:bodyPr vert="horz" lIns="437887" tIns="218945" rIns="437887" bIns="21894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19161E-9A00-4B83-B2D1-AB0BFB11357D}" type="datetimeFigureOut">
              <a:rPr lang="es-ES"/>
              <a:pPr>
                <a:defRPr/>
              </a:pPr>
              <a:t>30/01/2017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37282" y="47388545"/>
            <a:ext cx="9129037" cy="2719324"/>
          </a:xfrm>
          <a:prstGeom prst="rect">
            <a:avLst/>
          </a:prstGeom>
        </p:spPr>
        <p:txBody>
          <a:bodyPr vert="horz" lIns="437887" tIns="218945" rIns="437887" bIns="21894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1683" y="47388545"/>
            <a:ext cx="6721003" cy="2719324"/>
          </a:xfrm>
          <a:prstGeom prst="rect">
            <a:avLst/>
          </a:prstGeom>
        </p:spPr>
        <p:txBody>
          <a:bodyPr vert="horz" lIns="437887" tIns="218945" rIns="437887" bIns="21894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EC9044-69DC-4A7D-9C73-4B1A83C998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78867" rtl="0" eaLnBrk="0" fontAlgn="base" hangingPunct="0">
        <a:spcBef>
          <a:spcPct val="0"/>
        </a:spcBef>
        <a:spcAft>
          <a:spcPct val="0"/>
        </a:spcAft>
        <a:defRPr sz="21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78867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2pPr>
      <a:lvl3pPr algn="ctr" defTabSz="4378867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3pPr>
      <a:lvl4pPr algn="ctr" defTabSz="4378867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4pPr>
      <a:lvl5pPr algn="ctr" defTabSz="4378867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5pPr>
      <a:lvl6pPr marL="1297442" algn="ctr" defTabSz="4378867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6pPr>
      <a:lvl7pPr marL="2594884" algn="ctr" defTabSz="4378867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7pPr>
      <a:lvl8pPr marL="3892326" algn="ctr" defTabSz="4378867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8pPr>
      <a:lvl9pPr marL="5189769" algn="ctr" defTabSz="4378867" rtl="0" fontAlgn="base">
        <a:spcBef>
          <a:spcPct val="0"/>
        </a:spcBef>
        <a:spcAft>
          <a:spcPct val="0"/>
        </a:spcAft>
        <a:defRPr sz="21000">
          <a:solidFill>
            <a:schemeClr val="tx1"/>
          </a:solidFill>
          <a:latin typeface="Calibri" pitchFamily="34" charset="0"/>
        </a:defRPr>
      </a:lvl9pPr>
    </p:titleStyle>
    <p:bodyStyle>
      <a:lvl1pPr marL="1639823" indent="-1639823" algn="l" defTabSz="437886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300" kern="1200">
          <a:solidFill>
            <a:schemeClr val="tx1"/>
          </a:solidFill>
          <a:latin typeface="+mn-lt"/>
          <a:ea typeface="+mn-ea"/>
          <a:cs typeface="+mn-cs"/>
        </a:defRPr>
      </a:lvl1pPr>
      <a:lvl2pPr marL="3554452" indent="-1365019" algn="l" defTabSz="437886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73586" indent="-1094718" algn="l" defTabSz="437886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63019" indent="-1094718" algn="l" defTabSz="437886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52453" indent="-1094718" algn="l" defTabSz="4378867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41886" indent="-1094718" algn="l" defTabSz="437886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31320" indent="-1094718" algn="l" defTabSz="437886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20754" indent="-1094718" algn="l" defTabSz="437886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10187" indent="-1094718" algn="l" defTabSz="437886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89434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78867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568301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757735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947168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3136602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326036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515469" algn="l" defTabSz="4378867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Manolo</dc:creator>
  <cp:lastModifiedBy>Percevan</cp:lastModifiedBy>
  <cp:revision>7</cp:revision>
  <dcterms:created xsi:type="dcterms:W3CDTF">2010-11-08T11:28:56Z</dcterms:created>
  <dcterms:modified xsi:type="dcterms:W3CDTF">2017-01-30T08:25:26Z</dcterms:modified>
</cp:coreProperties>
</file>